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2" r:id="rId1"/>
  </p:sldMasterIdLst>
  <p:notesMasterIdLst>
    <p:notesMasterId r:id="rId7"/>
  </p:notesMasterIdLst>
  <p:sldIdLst>
    <p:sldId id="256" r:id="rId2"/>
    <p:sldId id="263" r:id="rId3"/>
    <p:sldId id="264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879" autoAdjust="0"/>
  </p:normalViewPr>
  <p:slideViewPr>
    <p:cSldViewPr snapToGrid="0">
      <p:cViewPr varScale="1">
        <p:scale>
          <a:sx n="74" d="100"/>
          <a:sy n="74" d="100"/>
        </p:scale>
        <p:origin x="91" y="12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555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2D5C8-A9E8-49B8-B3D0-07FC577403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4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51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54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9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54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30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0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1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8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Copyright 2016 Java Tucana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4539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nstantia" panose="02030602050306030303" pitchFamily="18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64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Tucana Sales Report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8235" y="2211559"/>
            <a:ext cx="750910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The top five green coffee producers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2015 sales by rep and </a:t>
            </a:r>
            <a:r>
              <a:rPr lang="en-US" sz="3600" dirty="0" smtClean="0"/>
              <a:t>month</a:t>
            </a:r>
            <a:endParaRPr lang="en-US" sz="3600" dirty="0"/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 smtClean="0"/>
              <a:t>Future prospects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Immediate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Long term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26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32413" y="1914768"/>
            <a:ext cx="8281850" cy="3447888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Immediate</a:t>
            </a:r>
          </a:p>
          <a:p>
            <a:r>
              <a:rPr lang="en-US" dirty="0" smtClean="0"/>
              <a:t>We at Java Tucana are looking to future in a variety of ways: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Within each sales region, we’re making a concerted effort to expand our ever-growing list of customer countries and clients.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We’re building deeper, sustainable relationships with our growers, and seek to partner with new growers, to expand our inventory of resources and help shape and support their future growth.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terms of end users, we are in the process of expanding our café franchise into additional markets in all regions, to increase demand and to maintain brand recognition and presence.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15000">
              <a:schemeClr val="bg2">
                <a:lumMod val="90000"/>
              </a:schemeClr>
            </a:gs>
            <a:gs pos="100000">
              <a:schemeClr val="bg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979" y="1959428"/>
            <a:ext cx="8085907" cy="402336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Long term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In our never-ending quest to remain on the cutting edge of coffee production and sales, next year we’ll begin in earnest a project we believe will ensure the long-term growth and success of Java Tucana, well into the next century: supporting the future colonization of Mars.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/>
              <a:t>This project will require ongoing work in the following areas: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R&amp;D</a:t>
            </a:r>
            <a:r>
              <a:rPr lang="en-US" dirty="0" smtClean="0"/>
              <a:t>: Encompasses both the ability to maintain an Earth-based supply chain and research into the feasibility of growing, harvesting, roasting, packing, and shipping beans in the Martian environment, both agriculturally and hydroponically.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 smtClean="0"/>
              <a:t>Infrastructure development and implementation</a:t>
            </a:r>
            <a:r>
              <a:rPr lang="en-US" dirty="0" smtClean="0"/>
              <a:t>: We’ll be the first coffee company that not only supplies coffee to Martians, but also provides the same café environment and services that people of Earth have come to expect from </a:t>
            </a:r>
            <a:br>
              <a:rPr lang="en-US" dirty="0" smtClean="0"/>
            </a:br>
            <a:r>
              <a:rPr lang="en-US" dirty="0" smtClean="0"/>
              <a:t>Java Tucana.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2016 Java Tucana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430" y="286603"/>
            <a:ext cx="1230630" cy="1230630"/>
          </a:xfrm>
          <a:prstGeom prst="rect">
            <a:avLst/>
          </a:prstGeom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293</Words>
  <Application>Microsoft Office PowerPoint</Application>
  <PresentationFormat>Widescreen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Courier New</vt:lpstr>
      <vt:lpstr>Retrospect</vt:lpstr>
      <vt:lpstr>Java Tucana Sales Report</vt:lpstr>
      <vt:lpstr>PowerPoint Presentation</vt:lpstr>
      <vt:lpstr>PowerPoint Presentation</vt:lpstr>
      <vt:lpstr>Future prospects</vt:lpstr>
      <vt:lpstr>Future prospects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RK</cp:lastModifiedBy>
  <cp:revision>131</cp:revision>
  <dcterms:created xsi:type="dcterms:W3CDTF">2015-12-07T16:34:37Z</dcterms:created>
  <dcterms:modified xsi:type="dcterms:W3CDTF">2016-02-13T01:28:51Z</dcterms:modified>
</cp:coreProperties>
</file>